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0"/>
  </p:handoutMasterIdLst>
  <p:sldIdLst>
    <p:sldId id="256" r:id="rId2"/>
    <p:sldId id="258" r:id="rId3"/>
    <p:sldId id="259" r:id="rId4"/>
    <p:sldId id="260" r:id="rId5"/>
    <p:sldId id="264" r:id="rId6"/>
    <p:sldId id="265" r:id="rId7"/>
    <p:sldId id="266" r:id="rId8"/>
    <p:sldId id="261" r:id="rId9"/>
    <p:sldId id="262" r:id="rId10"/>
    <p:sldId id="257" r:id="rId11"/>
    <p:sldId id="263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8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03" autoAdjust="0"/>
  </p:normalViewPr>
  <p:slideViewPr>
    <p:cSldViewPr>
      <p:cViewPr varScale="1">
        <p:scale>
          <a:sx n="67" d="100"/>
          <a:sy n="67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19D5E8-6B5C-4130-AF42-B7E4682EF0A9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4BBEDA-ACC8-4B87-9524-2998C5055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77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2B4ACF-D170-4A0D-9493-A231F0C7F38E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4ABE94-DEF2-4E89-92D2-B493D78BB47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4ACF-D170-4A0D-9493-A231F0C7F38E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E94-DEF2-4E89-92D2-B493D78BB47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4ACF-D170-4A0D-9493-A231F0C7F38E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E94-DEF2-4E89-92D2-B493D78BB47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4ACF-D170-4A0D-9493-A231F0C7F38E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E94-DEF2-4E89-92D2-B493D78BB4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4ACF-D170-4A0D-9493-A231F0C7F38E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E94-DEF2-4E89-92D2-B493D78BB47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4ACF-D170-4A0D-9493-A231F0C7F38E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E94-DEF2-4E89-92D2-B493D78BB47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4ACF-D170-4A0D-9493-A231F0C7F38E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E94-DEF2-4E89-92D2-B493D78BB47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4ACF-D170-4A0D-9493-A231F0C7F38E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E94-DEF2-4E89-92D2-B493D78BB47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4ACF-D170-4A0D-9493-A231F0C7F38E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E94-DEF2-4E89-92D2-B493D78BB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4ACF-D170-4A0D-9493-A231F0C7F38E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E94-DEF2-4E89-92D2-B493D78BB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B4ACF-D170-4A0D-9493-A231F0C7F38E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BE94-DEF2-4E89-92D2-B493D78BB4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22B4ACF-D170-4A0D-9493-A231F0C7F38E}" type="datetimeFigureOut">
              <a:rPr lang="en-US" smtClean="0"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4ABE94-DEF2-4E89-92D2-B493D78BB4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QYkIlSx0yg&amp;feature=related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T9ZmqbVYRk&amp;feature=related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33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3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2690" cy="687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7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69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8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0" y="0"/>
            <a:ext cx="91503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1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Southern Militias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" y="533400"/>
            <a:ext cx="913469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524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Battle of </a:t>
            </a:r>
            <a:r>
              <a:rPr lang="en-US" dirty="0" err="1" smtClean="0">
                <a:hlinkClick r:id="rId3"/>
              </a:rPr>
              <a:t>CowPens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88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0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9355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9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715000" cy="687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10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Continental Congress was working under the ARTICLES OF CONFEDERATION to address the following issues:</a:t>
            </a:r>
          </a:p>
          <a:p>
            <a:pPr lvl="1"/>
            <a:r>
              <a:rPr lang="en-US" dirty="0" smtClean="0"/>
              <a:t>State land claims</a:t>
            </a:r>
          </a:p>
          <a:p>
            <a:pPr lvl="1"/>
            <a:r>
              <a:rPr lang="en-US" dirty="0" smtClean="0"/>
              <a:t>War Debt</a:t>
            </a:r>
          </a:p>
          <a:p>
            <a:pPr lvl="1"/>
            <a:r>
              <a:rPr lang="en-US" dirty="0" smtClean="0"/>
              <a:t>Inter-State Commerce</a:t>
            </a:r>
          </a:p>
          <a:p>
            <a:pPr lvl="1"/>
            <a:r>
              <a:rPr lang="en-US" dirty="0" smtClean="0"/>
              <a:t>State v. Federal Government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Religion and Secularism</a:t>
            </a:r>
          </a:p>
          <a:p>
            <a:pPr lvl="1"/>
            <a:r>
              <a:rPr lang="en-US" dirty="0" smtClean="0"/>
              <a:t>The Indian Question</a:t>
            </a:r>
          </a:p>
          <a:p>
            <a:pPr lvl="1"/>
            <a:r>
              <a:rPr lang="en-US" dirty="0" smtClean="0"/>
              <a:t>Slavery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 BACK IN PHILADELPHIA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3868" y="304800"/>
            <a:ext cx="7756263" cy="1054250"/>
          </a:xfrm>
        </p:spPr>
        <p:txBody>
          <a:bodyPr/>
          <a:lstStyle/>
          <a:p>
            <a:r>
              <a:rPr lang="en-US" dirty="0" smtClean="0"/>
              <a:t>So a Secret Convention is called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3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953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9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22745"/>
            <a:ext cx="7291388" cy="688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1062037"/>
            <a:ext cx="26384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82" y="-41795"/>
            <a:ext cx="2212880" cy="219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8082047">
            <a:off x="5938046" y="2766950"/>
            <a:ext cx="1658870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Bank or Not To Bank 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2862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90887"/>
            <a:ext cx="46482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639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285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62483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3581400" cy="327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038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026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Speak English or Not Speak English 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478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135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0" y="0"/>
            <a:ext cx="91309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426720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WHAT WAS  THE LESSON THE PURITANS LEARNED IN 1692?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866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4" y="15088"/>
            <a:ext cx="9148764" cy="689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849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545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6"/>
            <a:ext cx="9143999" cy="682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50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1199"/>
            <a:ext cx="9144000" cy="1242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1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7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572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1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304800"/>
            <a:ext cx="9130573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5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5240"/>
            <a:ext cx="9110663" cy="684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7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46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7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892</TotalTime>
  <Words>75</Words>
  <Application>Microsoft Office PowerPoint</Application>
  <PresentationFormat>On-screen Show (4:3)</PresentationFormat>
  <Paragraphs>16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MEANWHILE BACK IN PHILADELPHIA</vt:lpstr>
      <vt:lpstr>So a Secret Convention is called</vt:lpstr>
      <vt:lpstr>PowerPoint Presentation</vt:lpstr>
      <vt:lpstr>To Bank or Not To Bank </vt:lpstr>
      <vt:lpstr>PowerPoint Presentation</vt:lpstr>
      <vt:lpstr>PowerPoint Presentation</vt:lpstr>
      <vt:lpstr>To Speak English or Not Speak English </vt:lpstr>
      <vt:lpstr>PowerPoint Presentation</vt:lpstr>
      <vt:lpstr>PowerPoint Presentation</vt:lpstr>
      <vt:lpstr>PowerPoint Presentation</vt:lpstr>
      <vt:lpstr>PowerPoint Presentation</vt:lpstr>
    </vt:vector>
  </TitlesOfParts>
  <Company>Batavia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Batavia Public Schools</dc:creator>
  <cp:lastModifiedBy>Batavia Public Schools</cp:lastModifiedBy>
  <cp:revision>11</cp:revision>
  <cp:lastPrinted>2012-02-09T20:44:15Z</cp:lastPrinted>
  <dcterms:created xsi:type="dcterms:W3CDTF">2012-02-09T13:21:08Z</dcterms:created>
  <dcterms:modified xsi:type="dcterms:W3CDTF">2012-02-13T20:02:27Z</dcterms:modified>
</cp:coreProperties>
</file>