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223BEF-73A5-4A9C-8AB3-776DA95B1E1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4DAADE-F06F-4302-BA7E-47AC0519F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4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8858"/>
            <a:ext cx="6781800" cy="687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6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Thomas Hobbes &amp;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i="1" dirty="0" smtClean="0"/>
              <a:t>Leviathan</a:t>
            </a:r>
            <a:r>
              <a:rPr lang="en-US" dirty="0" smtClean="0"/>
              <a:t> 1651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4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0745"/>
            <a:ext cx="4024746" cy="499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54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716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Locke’s </a:t>
            </a:r>
            <a:r>
              <a:rPr lang="en-US" i="1" dirty="0" smtClean="0"/>
              <a:t>Second Treatise </a:t>
            </a:r>
            <a:r>
              <a:rPr lang="en-US" dirty="0" smtClean="0"/>
              <a:t>1689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38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</TotalTime>
  <Words>11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Hardcover</vt:lpstr>
      <vt:lpstr>PowerPoint Presentation</vt:lpstr>
      <vt:lpstr>PowerPoint Presentation</vt:lpstr>
      <vt:lpstr>PowerPoint Presentation</vt:lpstr>
      <vt:lpstr>PowerPoint Presentation</vt:lpstr>
    </vt:vector>
  </TitlesOfParts>
  <Company>Batavia Public Schools District 101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Batavia Public Schools</dc:creator>
  <cp:lastModifiedBy>Batavia Public Schools</cp:lastModifiedBy>
  <cp:revision>2</cp:revision>
  <dcterms:created xsi:type="dcterms:W3CDTF">2013-04-16T13:48:37Z</dcterms:created>
  <dcterms:modified xsi:type="dcterms:W3CDTF">2013-04-16T14:04:59Z</dcterms:modified>
</cp:coreProperties>
</file>