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4" d="100"/>
          <a:sy n="64" d="100"/>
        </p:scale>
        <p:origin x="66" y="2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3/3/2014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3/3/2014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83358" y="-10299"/>
            <a:ext cx="4842456" cy="690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7348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4443" y="1"/>
            <a:ext cx="10111539" cy="68773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8117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TC104033919[[fn=Circuit]]</Template>
  <TotalTime>262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Trebuchet MS</vt:lpstr>
      <vt:lpstr>Tw Cen MT</vt:lpstr>
      <vt:lpstr>Circuit</vt:lpstr>
      <vt:lpstr>PowerPoint Presentation</vt:lpstr>
      <vt:lpstr>PowerPoint Presentation</vt:lpstr>
    </vt:vector>
  </TitlesOfParts>
  <Company>Batavia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Matthew Holm</dc:creator>
  <cp:lastModifiedBy>Matthew Holm</cp:lastModifiedBy>
  <cp:revision>3</cp:revision>
  <dcterms:created xsi:type="dcterms:W3CDTF">2014-03-03T15:08:09Z</dcterms:created>
  <dcterms:modified xsi:type="dcterms:W3CDTF">2014-03-03T19:30:41Z</dcterms:modified>
</cp:coreProperties>
</file>