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0" r:id="rId2"/>
    <p:sldId id="259" r:id="rId3"/>
    <p:sldId id="256" r:id="rId4"/>
    <p:sldId id="277" r:id="rId5"/>
    <p:sldId id="261" r:id="rId6"/>
    <p:sldId id="257" r:id="rId7"/>
    <p:sldId id="266" r:id="rId8"/>
    <p:sldId id="262" r:id="rId9"/>
    <p:sldId id="258" r:id="rId10"/>
    <p:sldId id="267" r:id="rId11"/>
    <p:sldId id="263" r:id="rId12"/>
    <p:sldId id="264" r:id="rId13"/>
    <p:sldId id="265" r:id="rId14"/>
    <p:sldId id="268" r:id="rId15"/>
    <p:sldId id="269" r:id="rId16"/>
    <p:sldId id="272" r:id="rId17"/>
    <p:sldId id="270" r:id="rId18"/>
    <p:sldId id="271" r:id="rId19"/>
    <p:sldId id="273" r:id="rId20"/>
    <p:sldId id="274" r:id="rId21"/>
    <p:sldId id="275" r:id="rId22"/>
    <p:sldId id="276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434D1FA-59E3-480E-9137-E8B215C45D22}" type="datetimeFigureOut">
              <a:rPr lang="en-US" smtClean="0"/>
              <a:t>4/15/2013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46F390D-52FE-47C6-9F4A-AFE5790DC3C3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4D1FA-59E3-480E-9137-E8B215C45D22}" type="datetimeFigureOut">
              <a:rPr lang="en-US" smtClean="0"/>
              <a:t>4/15/2013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F390D-52FE-47C6-9F4A-AFE5790DC3C3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4D1FA-59E3-480E-9137-E8B215C45D22}" type="datetimeFigureOut">
              <a:rPr lang="en-US" smtClean="0"/>
              <a:t>4/15/2013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F390D-52FE-47C6-9F4A-AFE5790DC3C3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4D1FA-59E3-480E-9137-E8B215C45D22}" type="datetimeFigureOut">
              <a:rPr lang="en-US" smtClean="0"/>
              <a:t>4/15/2013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F390D-52FE-47C6-9F4A-AFE5790DC3C3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4D1FA-59E3-480E-9137-E8B215C45D22}" type="datetimeFigureOut">
              <a:rPr lang="en-US" smtClean="0"/>
              <a:t>4/15/2013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F390D-52FE-47C6-9F4A-AFE5790DC3C3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4D1FA-59E3-480E-9137-E8B215C45D22}" type="datetimeFigureOut">
              <a:rPr lang="en-US" smtClean="0"/>
              <a:t>4/15/2013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F390D-52FE-47C6-9F4A-AFE5790DC3C3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4D1FA-59E3-480E-9137-E8B215C45D22}" type="datetimeFigureOut">
              <a:rPr lang="en-US" smtClean="0"/>
              <a:t>4/15/2013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F390D-52FE-47C6-9F4A-AFE5790DC3C3}" type="slidenum">
              <a:rPr lang="en-US" smtClean="0"/>
              <a:t>‹#›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4D1FA-59E3-480E-9137-E8B215C45D22}" type="datetimeFigureOut">
              <a:rPr lang="en-US" smtClean="0"/>
              <a:t>4/15/2013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F390D-52FE-47C6-9F4A-AFE5790DC3C3}" type="slidenum">
              <a:rPr lang="en-US" smtClean="0"/>
              <a:t>‹#›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4D1FA-59E3-480E-9137-E8B215C45D22}" type="datetimeFigureOut">
              <a:rPr lang="en-US" smtClean="0"/>
              <a:t>4/15/2013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F390D-52FE-47C6-9F4A-AFE5790DC3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4D1FA-59E3-480E-9137-E8B215C45D22}" type="datetimeFigureOut">
              <a:rPr lang="en-US" smtClean="0"/>
              <a:t>4/15/2013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F390D-52FE-47C6-9F4A-AFE5790DC3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4D1FA-59E3-480E-9137-E8B215C45D22}" type="datetimeFigureOut">
              <a:rPr lang="en-US" smtClean="0"/>
              <a:t>4/15/2013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F390D-52FE-47C6-9F4A-AFE5790DC3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6434D1FA-59E3-480E-9137-E8B215C45D22}" type="datetimeFigureOut">
              <a:rPr lang="en-US" smtClean="0"/>
              <a:t>4/15/2013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A46F390D-52FE-47C6-9F4A-AFE5790DC3C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upload.wikimedia.org/wikipedia/en/3/3b/Charlesx3.JPG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upload.wikimedia.org/wikipedia/en/9/97/The_Cavalier.jpg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studyabroad.msu.edu/photocontest/05_winners/honor_mentions/images/UK%20-%20Big%20Ben%20and%20Parliament%20-%20James%20Kittendorf_jpg.jpg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RhT4B4-OITs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ABSOLUTISM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richard-seaman.com/Travel/UK/London/Highlights/DigitalTowerOfLond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00" y="-136526"/>
            <a:ext cx="9080500" cy="6994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www.learnhistory.org.uk/crime/Guy%20Fawkes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915400" cy="68351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www.philipcoppens.com/vendetta_0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227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web.ncf.ca/ek867/toorop.calvinist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36525"/>
            <a:ext cx="9144000" cy="70412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://www.skubalon.net/wp-content/uploads/2007/05/westminsterassemblyportrai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2084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://powayusd.sdcoe.k12.ca.us/online/Britlit/images/charles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0"/>
            <a:ext cx="54102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Image:Charlesx3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7899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://powayusd.sdcoe.k12.ca.us/online/Britlit/images/cromwel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457200"/>
            <a:ext cx="2376576" cy="2895600"/>
          </a:xfrm>
          <a:prstGeom prst="rect">
            <a:avLst/>
          </a:prstGeom>
          <a:noFill/>
        </p:spPr>
      </p:pic>
      <p:pic>
        <p:nvPicPr>
          <p:cNvPr id="39940" name="Picture 4" descr="http://upload.wikimedia.org/wikipedia/commons/0/0f/Oliver_cromwel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0" y="0"/>
            <a:ext cx="5715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Image:The Cavalier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" y="0"/>
            <a:ext cx="9271483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http://www.evergreen.loyola.edu/~cmitchell/charl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www.maryqueenofscotland.co.uk/USERIMAGES/Mary%20Queen%20of%20Scots%20aged%2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0"/>
            <a:ext cx="56388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http://academic.brooklyn.cuny.edu/history/virtual/portrait/charlesbeheade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657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http://www.portcities.org.uk/london/upload/img_400/BHC26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0" y="0"/>
            <a:ext cx="44958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http://www1.istockphoto.com/file_thumbview_approve/868267/2/istockphoto_868267_deck_of_card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springfield.k12.il.us/schools/springfield/eliz/images/KingJamesI%20DB%20per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0"/>
            <a:ext cx="5715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upload.wikimedia.org/wikipedia/commons/c/c6/King_James_Bible_1772_-_Title_p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0"/>
            <a:ext cx="6781800" cy="7486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73392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londonairconnections.com/PicUnionJack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219200"/>
            <a:ext cx="7620000" cy="45910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woodlands-junior.kent.sch.uk/customs/guy/me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71600"/>
            <a:ext cx="9144000" cy="4038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studyabroad.msu.edu/photocontest/05_winners/honor_mentions/images/UK%20-%20Big%20Ben%20and%20Parliament%20-%20James%20Kittendorf_jpg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www.bigredandshiny.com/issues/issue51/pix/column/A_LETTER_FROM_4165750_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0"/>
            <a:ext cx="58674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Bonfire night celebration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6927"/>
            <a:ext cx="9144000" cy="7696200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1" y="381000"/>
            <a:ext cx="9144000" cy="67403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hlinkClick r:id="rId3"/>
              </a:rPr>
              <a:t>Remember</a:t>
            </a:r>
            <a:r>
              <a:rPr lang="en-US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, remember, the 5</a:t>
            </a:r>
            <a:r>
              <a:rPr lang="en-US" sz="5400" b="1" spc="300" baseline="300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th</a:t>
            </a:r>
            <a:r>
              <a:rPr lang="en-US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of November, the Gunpowder treason and plot.</a:t>
            </a:r>
          </a:p>
          <a:p>
            <a:pPr algn="ctr"/>
            <a:r>
              <a:rPr lang="en-US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I can think of no reason why the Gunpowder treason ever should be forgot</a:t>
            </a:r>
            <a:endParaRPr lang="en-U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ardcover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125</TotalTime>
  <Words>30</Words>
  <Application>Microsoft Office PowerPoint</Application>
  <PresentationFormat>On-screen Show (4:3)</PresentationFormat>
  <Paragraphs>3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Hardcover</vt:lpstr>
      <vt:lpstr>ABSOLUTISM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Batavia Public Schools District 101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Batavia Public Schools</cp:lastModifiedBy>
  <cp:revision>7</cp:revision>
  <dcterms:created xsi:type="dcterms:W3CDTF">2007-11-12T16:13:34Z</dcterms:created>
  <dcterms:modified xsi:type="dcterms:W3CDTF">2013-04-15T15:20:16Z</dcterms:modified>
</cp:coreProperties>
</file>